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36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0C00F-5788-98D4-D493-DA4A5D7AFA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90311E-524A-5A2D-2188-77EC620B5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E9F08-4B2C-36A9-1AB9-44396ABC1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84136-78E3-6302-5370-BD5C92F4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3FA5C-8879-B693-8D47-2297B396F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175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87AF1-BA9B-B784-6429-1D15A0F6A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1BB1CA-7DB2-48B5-B0FC-5F5DFEA658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2E4DB-D02B-3200-B6E6-1584C556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89AB0-865F-305C-F865-9F5DCFCD6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D7296-49FF-21F9-CCAF-5C1F6B48E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7498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EAA0B6-B569-D879-BAB2-01C78DD5FB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83081E-CFE0-76EF-9CA0-9E41A54087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5DA87-C302-97B5-8B68-30253EBCF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2FA60-5D8F-8933-4539-357CA11A4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D05F7-1764-3648-8509-958A8D6BB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479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28A50-CE6E-D32A-AA02-071227C0D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ACD68-8B49-22A1-4BA3-7BE3C7B05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A49EA-FD42-D018-6A00-C9123BB3C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30397-8CB5-EDA0-ABB7-66AC966E5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2E9E2-4804-7C10-2C32-E3253D6BD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5767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4015-4EF5-9BA3-E202-0EE4C7000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B2FBC-E131-924D-B156-6113EF6DF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5823B-A08A-9CEE-B0A5-38611CE3E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1DD34-E5CB-431C-4491-132794AA5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ED105-FF29-E359-4764-9A694748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028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560D2-3440-4249-3BEB-0CC84D590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E579C-28BF-ECA4-7E7F-31A48410F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516538-0098-0525-EC83-E5C5B89DB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531C5-3FB7-DE99-9F0E-5028761DB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86293-0BE3-5937-38E5-E8F0B2008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0F18E-A303-B8EF-9848-12C6B9FEE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769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4E155-E6AD-E148-5484-5C32B86CA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278E8-07F8-9636-0980-D3F17DE34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09F62B-27B3-8DB3-A950-64C0ABDBCC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BDE1F9-7263-C867-5CA7-90A3B9F791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58E5CF-13DB-37EB-A851-8DC1C83E3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983BB-F9F5-7B48-D665-36D14A9EC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F6AFD2-1E37-5A16-F6EF-A37B2A220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BEC89E-32EF-1C97-E549-8D7D2E0D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314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15698-C9F3-3081-D67F-837423EA4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8E06F7-267C-AF0F-D87D-281AF2606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381802-6916-B007-D748-E73615FE0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E7B7E5-E571-FE04-44F3-D9A21299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649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30231D-6210-B990-1C9F-F810E40E5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1B8BF8-E224-54E0-9641-F8F1B13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2FA73-D436-F2A0-3DD2-F7C32B964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7167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327D8-767C-4E05-DCA8-3387EDE95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59A5B-C1E2-0319-DAFC-4C17A5DB6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C2BEB-F6CE-1637-16CB-D29741AE18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2AE3C-6C9B-13FE-69B3-20EAFDE40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13F91-4286-FEA5-9C48-74D717663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8D46A7-4F3E-7C99-48C8-0BD3E39B4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1717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2DD6C-0018-88F6-BC82-1B618AD9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E2A4-FD23-9F57-D906-E37D78BA0B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4E345-B003-0584-EB19-41CB7C8AF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25214D-8AF6-513F-7534-165223AE5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F0EDCC-BFA3-19D6-E232-EEBC64017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BC8AD5-3DEF-AA60-35F5-4895BB5C7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6547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A5043A-3FCE-91BC-EC6C-8FF9D0E62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B6EE41-66BB-6079-D7CD-E1C9A8BB0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B1480-5399-8AFE-78A0-92F399A0A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B8FAE-6DAB-4AC3-BC90-CCCE79C4B2B9}" type="datetimeFigureOut">
              <a:rPr lang="en-IN" smtClean="0"/>
              <a:t>03-02-2025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02DF8-2F2B-B400-DD24-7F0A7BBA14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4BE20-AF7F-4BBB-431C-CA2A873772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0CE42E-6DA0-4ABB-A9FD-A8F70BF7E3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3549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91135-20E0-F24F-5A97-73E9524D28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69FCE1-E1FC-1903-F931-A1F3CA1D39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1275AF-6634-76F8-8811-373A392B64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82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F5364-35A7-E987-5CC8-F8D6798B9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C59B82-8D5B-9AF8-F70F-06D065D57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965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CD76C-24AC-9EFD-1730-AE5C0BD8E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324604-454E-4F94-1890-93EB46BC7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38281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F6E3-CE49-6AF9-5B52-6439D93759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952502-793C-0FD2-88D6-DB860C1D00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FB9218-9739-3E47-82A2-3C955D878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992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981DD-962D-0A21-FABF-6BF9B7718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7F90A8-95A7-AC4E-0E5E-D82DFDBEF9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45121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D475D-A4DD-FC49-DFD3-79A1D0CC2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9CD3EC-9A53-FDA0-693C-7EC6AC5B66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72220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2025-02-03T09:40:57Z</dcterms:created>
  <dcterms:modified xsi:type="dcterms:W3CDTF">2025-02-03T09:42:00Z</dcterms:modified>
</cp:coreProperties>
</file>

<file path=docProps/thumbnail.jpeg>
</file>